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0"/>
  </p:notesMasterIdLst>
  <p:sldIdLst>
    <p:sldId id="257" r:id="rId5"/>
    <p:sldId id="258" r:id="rId6"/>
    <p:sldId id="260" r:id="rId7"/>
    <p:sldId id="299" r:id="rId8"/>
    <p:sldId id="262" r:id="rId9"/>
    <p:sldId id="267" r:id="rId11"/>
    <p:sldId id="337" r:id="rId12"/>
    <p:sldId id="338" r:id="rId13"/>
    <p:sldId id="268" r:id="rId14"/>
    <p:sldId id="269" r:id="rId15"/>
    <p:sldId id="340" r:id="rId16"/>
    <p:sldId id="339" r:id="rId17"/>
    <p:sldId id="342" r:id="rId18"/>
    <p:sldId id="343" r:id="rId19"/>
    <p:sldId id="344" r:id="rId20"/>
    <p:sldId id="272" r:id="rId21"/>
    <p:sldId id="274" r:id="rId22"/>
    <p:sldId id="346" r:id="rId23"/>
    <p:sldId id="298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09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5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image" Target="../media/image3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image" Target="../media/image1.pn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40105" y="3105665"/>
            <a:ext cx="6549236" cy="1318054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6000" b="1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2-01"/>
          <p:cNvPicPr/>
          <p:nvPr userDrawn="1"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5214" t="7269" r="46786" b="8648"/>
          <a:stretch>
            <a:fillRect/>
          </a:stretch>
        </p:blipFill>
        <p:spPr>
          <a:xfrm>
            <a:off x="0" y="418465"/>
            <a:ext cx="5857240" cy="5766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50606" y="793049"/>
            <a:ext cx="2880000" cy="1081088"/>
          </a:xfrm>
        </p:spPr>
        <p:txBody>
          <a:bodyPr wrap="square" anchor="b">
            <a:normAutofit/>
          </a:bodyPr>
          <a:lstStyle>
            <a:lvl1pPr algn="l">
              <a:defRPr sz="5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6853146" y="223845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6850606" y="223845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9648824" y="190500"/>
            <a:ext cx="2543175" cy="666750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  <a:gd name="connsiteX0-1" fmla="*/ 3955121 w 3955121"/>
              <a:gd name="connsiteY0-2" fmla="*/ 0 h 5912380"/>
              <a:gd name="connsiteX1-3" fmla="*/ 3955121 w 3955121"/>
              <a:gd name="connsiteY1-4" fmla="*/ 5912380 h 5912380"/>
              <a:gd name="connsiteX2-5" fmla="*/ 0 w 3955121"/>
              <a:gd name="connsiteY2-6" fmla="*/ 5912380 h 5912380"/>
              <a:gd name="connsiteX3-7" fmla="*/ 34287 w 3955121"/>
              <a:gd name="connsiteY3-8" fmla="*/ 5823175 h 5912380"/>
              <a:gd name="connsiteX4-9" fmla="*/ 1386092 w 3955121"/>
              <a:gd name="connsiteY4-10" fmla="*/ 4613351 h 5912380"/>
              <a:gd name="connsiteX5-11" fmla="*/ 1015978 w 3955121"/>
              <a:gd name="connsiteY5-12" fmla="*/ 2936951 h 5912380"/>
              <a:gd name="connsiteX6-13" fmla="*/ 2561618 w 3955121"/>
              <a:gd name="connsiteY6-14" fmla="*/ 1633743 h 5912380"/>
              <a:gd name="connsiteX7-15" fmla="*/ 3911452 w 3955121"/>
              <a:gd name="connsiteY7-16" fmla="*/ 121122 h 5912380"/>
              <a:gd name="connsiteX8" fmla="*/ 3955121 w 3955121"/>
              <a:gd name="connsiteY8" fmla="*/ 0 h 5912380"/>
              <a:gd name="connsiteX0-17" fmla="*/ 3955121 w 3955121"/>
              <a:gd name="connsiteY0-18" fmla="*/ 0 h 5912380"/>
              <a:gd name="connsiteX1-19" fmla="*/ 3955121 w 3955121"/>
              <a:gd name="connsiteY1-20" fmla="*/ 5912380 h 5912380"/>
              <a:gd name="connsiteX2-21" fmla="*/ 0 w 3955121"/>
              <a:gd name="connsiteY2-22" fmla="*/ 5912380 h 5912380"/>
              <a:gd name="connsiteX3-23" fmla="*/ 34287 w 3955121"/>
              <a:gd name="connsiteY3-24" fmla="*/ 5823175 h 5912380"/>
              <a:gd name="connsiteX4-25" fmla="*/ 1386092 w 3955121"/>
              <a:gd name="connsiteY4-26" fmla="*/ 4613351 h 5912380"/>
              <a:gd name="connsiteX5-27" fmla="*/ 1015978 w 3955121"/>
              <a:gd name="connsiteY5-28" fmla="*/ 2936951 h 5912380"/>
              <a:gd name="connsiteX6-29" fmla="*/ 2561618 w 3955121"/>
              <a:gd name="connsiteY6-30" fmla="*/ 1633743 h 5912380"/>
              <a:gd name="connsiteX7-31" fmla="*/ 3911452 w 3955121"/>
              <a:gd name="connsiteY7-32" fmla="*/ 121122 h 5912380"/>
              <a:gd name="connsiteX8-33" fmla="*/ 3955121 w 3955121"/>
              <a:gd name="connsiteY8-34" fmla="*/ 0 h 5912380"/>
              <a:gd name="connsiteX0-35" fmla="*/ 3955121 w 3955121"/>
              <a:gd name="connsiteY0-36" fmla="*/ 0 h 5912380"/>
              <a:gd name="connsiteX1-37" fmla="*/ 3955121 w 3955121"/>
              <a:gd name="connsiteY1-38" fmla="*/ 5912380 h 5912380"/>
              <a:gd name="connsiteX2-39" fmla="*/ 0 w 3955121"/>
              <a:gd name="connsiteY2-40" fmla="*/ 5912380 h 5912380"/>
              <a:gd name="connsiteX3-41" fmla="*/ 34287 w 3955121"/>
              <a:gd name="connsiteY3-42" fmla="*/ 5823175 h 5912380"/>
              <a:gd name="connsiteX4-43" fmla="*/ 1386092 w 3955121"/>
              <a:gd name="connsiteY4-44" fmla="*/ 4613351 h 5912380"/>
              <a:gd name="connsiteX5-45" fmla="*/ 1015978 w 3955121"/>
              <a:gd name="connsiteY5-46" fmla="*/ 2936951 h 5912380"/>
              <a:gd name="connsiteX6-47" fmla="*/ 2561618 w 3955121"/>
              <a:gd name="connsiteY6-48" fmla="*/ 1633743 h 5912380"/>
              <a:gd name="connsiteX7-49" fmla="*/ 3911452 w 3955121"/>
              <a:gd name="connsiteY7-50" fmla="*/ 121122 h 5912380"/>
              <a:gd name="connsiteX8-51" fmla="*/ 3955121 w 3955121"/>
              <a:gd name="connsiteY8-52" fmla="*/ 0 h 5912380"/>
              <a:gd name="connsiteX0-53" fmla="*/ 3955121 w 3955121"/>
              <a:gd name="connsiteY0-54" fmla="*/ 0 h 5912380"/>
              <a:gd name="connsiteX1-55" fmla="*/ 3955121 w 3955121"/>
              <a:gd name="connsiteY1-56" fmla="*/ 5912380 h 5912380"/>
              <a:gd name="connsiteX2-57" fmla="*/ 0 w 3955121"/>
              <a:gd name="connsiteY2-58" fmla="*/ 5912380 h 5912380"/>
              <a:gd name="connsiteX3-59" fmla="*/ 34287 w 3955121"/>
              <a:gd name="connsiteY3-60" fmla="*/ 5823175 h 5912380"/>
              <a:gd name="connsiteX4-61" fmla="*/ 1386092 w 3955121"/>
              <a:gd name="connsiteY4-62" fmla="*/ 4613351 h 5912380"/>
              <a:gd name="connsiteX5-63" fmla="*/ 1015978 w 3955121"/>
              <a:gd name="connsiteY5-64" fmla="*/ 2936951 h 5912380"/>
              <a:gd name="connsiteX6-65" fmla="*/ 2561618 w 3955121"/>
              <a:gd name="connsiteY6-66" fmla="*/ 1633743 h 5912380"/>
              <a:gd name="connsiteX7-67" fmla="*/ 3911452 w 3955121"/>
              <a:gd name="connsiteY7-68" fmla="*/ 121122 h 5912380"/>
              <a:gd name="connsiteX8-69" fmla="*/ 3955121 w 3955121"/>
              <a:gd name="connsiteY8-70" fmla="*/ 0 h 5912380"/>
              <a:gd name="connsiteX0-71" fmla="*/ 3955121 w 3955121"/>
              <a:gd name="connsiteY0-72" fmla="*/ 0 h 5912380"/>
              <a:gd name="connsiteX1-73" fmla="*/ 3955121 w 3955121"/>
              <a:gd name="connsiteY1-74" fmla="*/ 5912380 h 5912380"/>
              <a:gd name="connsiteX2-75" fmla="*/ 0 w 3955121"/>
              <a:gd name="connsiteY2-76" fmla="*/ 5912380 h 5912380"/>
              <a:gd name="connsiteX3-77" fmla="*/ 34287 w 3955121"/>
              <a:gd name="connsiteY3-78" fmla="*/ 5823175 h 5912380"/>
              <a:gd name="connsiteX4-79" fmla="*/ 1386092 w 3955121"/>
              <a:gd name="connsiteY4-80" fmla="*/ 4613351 h 5912380"/>
              <a:gd name="connsiteX5-81" fmla="*/ 1015978 w 3955121"/>
              <a:gd name="connsiteY5-82" fmla="*/ 2936951 h 5912380"/>
              <a:gd name="connsiteX6-83" fmla="*/ 2028343 w 3955121"/>
              <a:gd name="connsiteY6-84" fmla="*/ 1836453 h 5912380"/>
              <a:gd name="connsiteX7-85" fmla="*/ 3911452 w 3955121"/>
              <a:gd name="connsiteY7-86" fmla="*/ 121122 h 5912380"/>
              <a:gd name="connsiteX8-87" fmla="*/ 3955121 w 3955121"/>
              <a:gd name="connsiteY8-88" fmla="*/ 0 h 5912380"/>
              <a:gd name="connsiteX0-89" fmla="*/ 3955121 w 3955121"/>
              <a:gd name="connsiteY0-90" fmla="*/ 0 h 5912380"/>
              <a:gd name="connsiteX1-91" fmla="*/ 3955121 w 3955121"/>
              <a:gd name="connsiteY1-92" fmla="*/ 5912380 h 5912380"/>
              <a:gd name="connsiteX2-93" fmla="*/ 0 w 3955121"/>
              <a:gd name="connsiteY2-94" fmla="*/ 5912380 h 5912380"/>
              <a:gd name="connsiteX3-95" fmla="*/ 34287 w 3955121"/>
              <a:gd name="connsiteY3-96" fmla="*/ 5823175 h 5912380"/>
              <a:gd name="connsiteX4-97" fmla="*/ 1386092 w 3955121"/>
              <a:gd name="connsiteY4-98" fmla="*/ 4613351 h 5912380"/>
              <a:gd name="connsiteX5-99" fmla="*/ 1015978 w 3955121"/>
              <a:gd name="connsiteY5-100" fmla="*/ 2936951 h 5912380"/>
              <a:gd name="connsiteX6-101" fmla="*/ 2028343 w 3955121"/>
              <a:gd name="connsiteY6-102" fmla="*/ 1836453 h 5912380"/>
              <a:gd name="connsiteX7-103" fmla="*/ 3911452 w 3955121"/>
              <a:gd name="connsiteY7-104" fmla="*/ 121122 h 5912380"/>
              <a:gd name="connsiteX8-105" fmla="*/ 3955121 w 3955121"/>
              <a:gd name="connsiteY8-106" fmla="*/ 0 h 5912380"/>
              <a:gd name="connsiteX0-107" fmla="*/ 3955121 w 3955121"/>
              <a:gd name="connsiteY0-108" fmla="*/ 0 h 5912380"/>
              <a:gd name="connsiteX1-109" fmla="*/ 3955121 w 3955121"/>
              <a:gd name="connsiteY1-110" fmla="*/ 5912380 h 5912380"/>
              <a:gd name="connsiteX2-111" fmla="*/ 0 w 3955121"/>
              <a:gd name="connsiteY2-112" fmla="*/ 5912380 h 5912380"/>
              <a:gd name="connsiteX3-113" fmla="*/ 34287 w 3955121"/>
              <a:gd name="connsiteY3-114" fmla="*/ 5823175 h 5912380"/>
              <a:gd name="connsiteX4-115" fmla="*/ 1386092 w 3955121"/>
              <a:gd name="connsiteY4-116" fmla="*/ 4613351 h 5912380"/>
              <a:gd name="connsiteX5-117" fmla="*/ 1015978 w 3955121"/>
              <a:gd name="connsiteY5-118" fmla="*/ 2936951 h 5912380"/>
              <a:gd name="connsiteX6-119" fmla="*/ 2280167 w 3955121"/>
              <a:gd name="connsiteY6-120" fmla="*/ 1954701 h 5912380"/>
              <a:gd name="connsiteX7-121" fmla="*/ 3911452 w 3955121"/>
              <a:gd name="connsiteY7-122" fmla="*/ 121122 h 5912380"/>
              <a:gd name="connsiteX8-123" fmla="*/ 3955121 w 3955121"/>
              <a:gd name="connsiteY8-124" fmla="*/ 0 h 5912380"/>
              <a:gd name="connsiteX0-125" fmla="*/ 3955121 w 3955121"/>
              <a:gd name="connsiteY0-126" fmla="*/ 0 h 5912380"/>
              <a:gd name="connsiteX1-127" fmla="*/ 3955121 w 3955121"/>
              <a:gd name="connsiteY1-128" fmla="*/ 5912380 h 5912380"/>
              <a:gd name="connsiteX2-129" fmla="*/ 0 w 3955121"/>
              <a:gd name="connsiteY2-130" fmla="*/ 5912380 h 5912380"/>
              <a:gd name="connsiteX3-131" fmla="*/ 34287 w 3955121"/>
              <a:gd name="connsiteY3-132" fmla="*/ 5823175 h 5912380"/>
              <a:gd name="connsiteX4-133" fmla="*/ 1386092 w 3955121"/>
              <a:gd name="connsiteY4-134" fmla="*/ 4613351 h 5912380"/>
              <a:gd name="connsiteX5-135" fmla="*/ 1015978 w 3955121"/>
              <a:gd name="connsiteY5-136" fmla="*/ 2936951 h 5912380"/>
              <a:gd name="connsiteX6-137" fmla="*/ 2280167 w 3955121"/>
              <a:gd name="connsiteY6-138" fmla="*/ 1954701 h 5912380"/>
              <a:gd name="connsiteX7-139" fmla="*/ 3170793 w 3955121"/>
              <a:gd name="connsiteY7-140" fmla="*/ 247816 h 5912380"/>
              <a:gd name="connsiteX8-141" fmla="*/ 3955121 w 3955121"/>
              <a:gd name="connsiteY8-142" fmla="*/ 0 h 5912380"/>
              <a:gd name="connsiteX0-143" fmla="*/ 3955121 w 3955121"/>
              <a:gd name="connsiteY0-144" fmla="*/ 0 h 5912380"/>
              <a:gd name="connsiteX1-145" fmla="*/ 3955121 w 3955121"/>
              <a:gd name="connsiteY1-146" fmla="*/ 5912380 h 5912380"/>
              <a:gd name="connsiteX2-147" fmla="*/ 0 w 3955121"/>
              <a:gd name="connsiteY2-148" fmla="*/ 5912380 h 5912380"/>
              <a:gd name="connsiteX3-149" fmla="*/ 34287 w 3955121"/>
              <a:gd name="connsiteY3-150" fmla="*/ 5823175 h 5912380"/>
              <a:gd name="connsiteX4-151" fmla="*/ 1386092 w 3955121"/>
              <a:gd name="connsiteY4-152" fmla="*/ 4613351 h 5912380"/>
              <a:gd name="connsiteX5-153" fmla="*/ 1015978 w 3955121"/>
              <a:gd name="connsiteY5-154" fmla="*/ 2936951 h 5912380"/>
              <a:gd name="connsiteX6-155" fmla="*/ 2280167 w 3955121"/>
              <a:gd name="connsiteY6-156" fmla="*/ 1954701 h 5912380"/>
              <a:gd name="connsiteX7-157" fmla="*/ 3170793 w 3955121"/>
              <a:gd name="connsiteY7-158" fmla="*/ 247816 h 5912380"/>
              <a:gd name="connsiteX8-159" fmla="*/ 3955121 w 3955121"/>
              <a:gd name="connsiteY8-160" fmla="*/ 0 h 5912380"/>
              <a:gd name="connsiteX0-161" fmla="*/ 3955121 w 3955121"/>
              <a:gd name="connsiteY0-162" fmla="*/ 0 h 5912380"/>
              <a:gd name="connsiteX1-163" fmla="*/ 3955121 w 3955121"/>
              <a:gd name="connsiteY1-164" fmla="*/ 5912380 h 5912380"/>
              <a:gd name="connsiteX2-165" fmla="*/ 0 w 3955121"/>
              <a:gd name="connsiteY2-166" fmla="*/ 5912380 h 5912380"/>
              <a:gd name="connsiteX3-167" fmla="*/ 34287 w 3955121"/>
              <a:gd name="connsiteY3-168" fmla="*/ 5823175 h 5912380"/>
              <a:gd name="connsiteX4-169" fmla="*/ 1386092 w 3955121"/>
              <a:gd name="connsiteY4-170" fmla="*/ 4613351 h 5912380"/>
              <a:gd name="connsiteX5-171" fmla="*/ 1015978 w 3955121"/>
              <a:gd name="connsiteY5-172" fmla="*/ 2936951 h 5912380"/>
              <a:gd name="connsiteX6-173" fmla="*/ 2280167 w 3955121"/>
              <a:gd name="connsiteY6-174" fmla="*/ 1954701 h 5912380"/>
              <a:gd name="connsiteX7-175" fmla="*/ 3422618 w 3955121"/>
              <a:gd name="connsiteY7-176" fmla="*/ 991087 h 5912380"/>
              <a:gd name="connsiteX8-177" fmla="*/ 3955121 w 3955121"/>
              <a:gd name="connsiteY8-178" fmla="*/ 0 h 5912380"/>
              <a:gd name="connsiteX0-179" fmla="*/ 3955121 w 3955121"/>
              <a:gd name="connsiteY0-180" fmla="*/ 0 h 5912380"/>
              <a:gd name="connsiteX1-181" fmla="*/ 3955121 w 3955121"/>
              <a:gd name="connsiteY1-182" fmla="*/ 5912380 h 5912380"/>
              <a:gd name="connsiteX2-183" fmla="*/ 0 w 3955121"/>
              <a:gd name="connsiteY2-184" fmla="*/ 5912380 h 5912380"/>
              <a:gd name="connsiteX3-185" fmla="*/ 34287 w 3955121"/>
              <a:gd name="connsiteY3-186" fmla="*/ 5823175 h 5912380"/>
              <a:gd name="connsiteX4-187" fmla="*/ 1386092 w 3955121"/>
              <a:gd name="connsiteY4-188" fmla="*/ 4613351 h 5912380"/>
              <a:gd name="connsiteX5-189" fmla="*/ 1015978 w 3955121"/>
              <a:gd name="connsiteY5-190" fmla="*/ 2936951 h 5912380"/>
              <a:gd name="connsiteX6-191" fmla="*/ 2280167 w 3955121"/>
              <a:gd name="connsiteY6-192" fmla="*/ 1954701 h 5912380"/>
              <a:gd name="connsiteX7-193" fmla="*/ 3422618 w 3955121"/>
              <a:gd name="connsiteY7-194" fmla="*/ 991087 h 5912380"/>
              <a:gd name="connsiteX8-195" fmla="*/ 3955121 w 3955121"/>
              <a:gd name="connsiteY8-196" fmla="*/ 0 h 5912380"/>
              <a:gd name="connsiteX0-197" fmla="*/ 3955121 w 3955121"/>
              <a:gd name="connsiteY0-198" fmla="*/ 0 h 5912380"/>
              <a:gd name="connsiteX1-199" fmla="*/ 3955121 w 3955121"/>
              <a:gd name="connsiteY1-200" fmla="*/ 5912380 h 5912380"/>
              <a:gd name="connsiteX2-201" fmla="*/ 0 w 3955121"/>
              <a:gd name="connsiteY2-202" fmla="*/ 5912380 h 5912380"/>
              <a:gd name="connsiteX3-203" fmla="*/ 34287 w 3955121"/>
              <a:gd name="connsiteY3-204" fmla="*/ 5823175 h 5912380"/>
              <a:gd name="connsiteX4-205" fmla="*/ 1386092 w 3955121"/>
              <a:gd name="connsiteY4-206" fmla="*/ 4613351 h 5912380"/>
              <a:gd name="connsiteX5-207" fmla="*/ 1015978 w 3955121"/>
              <a:gd name="connsiteY5-208" fmla="*/ 2936951 h 5912380"/>
              <a:gd name="connsiteX6-209" fmla="*/ 2280167 w 3955121"/>
              <a:gd name="connsiteY6-210" fmla="*/ 1954701 h 5912380"/>
              <a:gd name="connsiteX7-211" fmla="*/ 3422618 w 3955121"/>
              <a:gd name="connsiteY7-212" fmla="*/ 991087 h 5912380"/>
              <a:gd name="connsiteX8-213" fmla="*/ 3955121 w 3955121"/>
              <a:gd name="connsiteY8-214" fmla="*/ 0 h 5912380"/>
              <a:gd name="connsiteX0-215" fmla="*/ 3955121 w 3955121"/>
              <a:gd name="connsiteY0-216" fmla="*/ 0 h 5912380"/>
              <a:gd name="connsiteX1-217" fmla="*/ 3955121 w 3955121"/>
              <a:gd name="connsiteY1-218" fmla="*/ 5912380 h 5912380"/>
              <a:gd name="connsiteX2-219" fmla="*/ 0 w 3955121"/>
              <a:gd name="connsiteY2-220" fmla="*/ 5912380 h 5912380"/>
              <a:gd name="connsiteX3-221" fmla="*/ 34287 w 3955121"/>
              <a:gd name="connsiteY3-222" fmla="*/ 5823175 h 5912380"/>
              <a:gd name="connsiteX4-223" fmla="*/ 1386092 w 3955121"/>
              <a:gd name="connsiteY4-224" fmla="*/ 4613351 h 5912380"/>
              <a:gd name="connsiteX5-225" fmla="*/ 1015978 w 3955121"/>
              <a:gd name="connsiteY5-226" fmla="*/ 2936951 h 5912380"/>
              <a:gd name="connsiteX6-227" fmla="*/ 2280167 w 3955121"/>
              <a:gd name="connsiteY6-228" fmla="*/ 1954701 h 5912380"/>
              <a:gd name="connsiteX7-229" fmla="*/ 3422618 w 3955121"/>
              <a:gd name="connsiteY7-230" fmla="*/ 991087 h 5912380"/>
              <a:gd name="connsiteX8-231" fmla="*/ 3955121 w 3955121"/>
              <a:gd name="connsiteY8-232" fmla="*/ 0 h 5912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145697" y="2346582"/>
                  <a:pt x="2280167" y="1954701"/>
                </a:cubicBezTo>
                <a:cubicBezTo>
                  <a:pt x="2414637" y="1562820"/>
                  <a:pt x="3042669" y="1343972"/>
                  <a:pt x="3422618" y="991087"/>
                </a:cubicBezTo>
                <a:cubicBezTo>
                  <a:pt x="3802567" y="638202"/>
                  <a:pt x="3777620" y="330362"/>
                  <a:pt x="39551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1" name="图片 10" descr="3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29070" t="20392" r="24195" b="-7089"/>
          <a:stretch>
            <a:fillRect/>
          </a:stretch>
        </p:blipFill>
        <p:spPr>
          <a:xfrm>
            <a:off x="7423150" y="895350"/>
            <a:ext cx="4412615" cy="5073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069340" y="3329305"/>
            <a:ext cx="6193790" cy="1595755"/>
          </a:xfrm>
          <a:noFill/>
          <a:ln>
            <a:noFill/>
          </a:ln>
        </p:spPr>
        <p:txBody>
          <a:bodyPr vert="horz" wrap="square" lIns="0" tIns="38100" rIns="76200" bIns="38100"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400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eaLnBrk="0" fontAlgn="auto" hangingPunct="0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069340" y="2099945"/>
            <a:ext cx="6193790" cy="1102995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800" b="1" i="0" u="none" strike="noStrike" cap="none" spc="300" normalizeH="0" baseline="0" dirty="0">
                <a:solidFill>
                  <a:schemeClr val="accent1"/>
                </a:solidFill>
                <a:uFillTx/>
                <a:latin typeface="+mj-ea"/>
                <a:ea typeface="+mj-ea"/>
              </a:defRPr>
            </a:lvl1pPr>
          </a:lstStyle>
          <a:p>
            <a:pPr marL="1143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9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40104" y="2940907"/>
            <a:ext cx="6087918" cy="1383957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编辑母版标题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2.xml"/><Relationship Id="rId5" Type="http://schemas.openxmlformats.org/officeDocument/2006/relationships/image" Target="../media/image5.png"/><Relationship Id="rId4" Type="http://schemas.openxmlformats.org/officeDocument/2006/relationships/tags" Target="../tags/tag22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22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5.xml"/><Relationship Id="rId2" Type="http://schemas.openxmlformats.org/officeDocument/2006/relationships/image" Target="../media/image10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248.xml"/><Relationship Id="rId2" Type="http://schemas.openxmlformats.org/officeDocument/2006/relationships/tags" Target="../tags/tag231.xml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hyperlink" Target="https://socket.io/zh-CN/docs/v4/" TargetMode="Externa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tags" Target="../tags/tag2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tags" Target="../tags/tag20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15.xml"/><Relationship Id="rId3" Type="http://schemas.openxmlformats.org/officeDocument/2006/relationships/image" Target="../media/image4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WebSocket </a:t>
            </a:r>
            <a:br>
              <a:rPr lang="zh-CN" altLang="en-US"/>
            </a:br>
            <a:r>
              <a:rPr lang="zh-CN" altLang="en-US"/>
              <a:t>即时</a:t>
            </a:r>
            <a:r>
              <a:rPr lang="zh-CN" altLang="en-US"/>
              <a:t>通讯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实现WebSocket</a:t>
            </a:r>
            <a:r>
              <a:rPr lang="zh-CN" altLang="en-US"/>
              <a:t>通讯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服务端安装</a:t>
            </a:r>
            <a:r>
              <a:rPr lang="en-US" altLang="zh-CN"/>
              <a:t>socket.io</a:t>
            </a:r>
            <a:r>
              <a:rPr lang="zh-CN" altLang="en-US"/>
              <a:t>，</a:t>
            </a:r>
            <a:r>
              <a:rPr lang="en-US" altLang="zh-CN"/>
              <a:t>express</a:t>
            </a:r>
            <a:r>
              <a:rPr lang="zh-CN" altLang="en-US"/>
              <a:t>，</a:t>
            </a:r>
            <a:r>
              <a:rPr lang="en-US" altLang="zh-CN"/>
              <a:t>ws</a:t>
            </a:r>
            <a:r>
              <a:rPr lang="zh-CN" altLang="en-US"/>
              <a:t>相关依赖</a:t>
            </a:r>
            <a:endParaRPr lang="zh-CN" altLang="en-US"/>
          </a:p>
          <a:p>
            <a:r>
              <a:rPr lang="zh-CN" altLang="en-US"/>
              <a:t>客户端安装socket.io-client</a:t>
            </a:r>
            <a:r>
              <a:rPr lang="zh-CN" altLang="en-US"/>
              <a:t>等相关</a:t>
            </a:r>
            <a:r>
              <a:rPr lang="zh-CN" altLang="en-US"/>
              <a:t>依赖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WebSocket准备</a:t>
            </a:r>
            <a:r>
              <a:rPr lang="zh-CN" altLang="en-US"/>
              <a:t>相关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8480" y="-45"/>
            <a:ext cx="10800000" cy="720000"/>
          </a:xfrm>
        </p:spPr>
        <p:txBody>
          <a:bodyPr/>
          <a:p>
            <a:r>
              <a:rPr lang="zh-CN" altLang="en-US"/>
              <a:t>视频</a:t>
            </a:r>
            <a:endParaRPr lang="zh-CN" altLang="en-US"/>
          </a:p>
        </p:txBody>
      </p:sp>
      <p:pic>
        <p:nvPicPr>
          <p:cNvPr id="9" name="20241212_02350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770" y="783590"/>
            <a:ext cx="12192000" cy="60534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 vol="0" mute="1">
                <p:cTn id="2" fill="hold" display="1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zh-CN" altLang="en-US"/>
              <a:t>服务端监听connection这个事件，如果连接成功会触发这个回调函数，回调函数中有个socket实例，其中包含很多属性和方法，其中有一个id，用于表示这个连接唯一的标识。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代码相关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2781935"/>
            <a:ext cx="4937760" cy="364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2553335"/>
            <a:ext cx="4602480" cy="41071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t>当前用户</a:t>
            </a:r>
            <a:r>
              <a:rPr lang="zh-CN"/>
              <a:t>在客户端</a:t>
            </a:r>
            <a:r>
              <a:t>发送的消息后，通过 socket.emit 将消息发送到服务器，服务器会广播该消息给其他客户端。</a:t>
            </a:r>
            <a:r>
              <a:rPr lang="zh-CN" altLang="en-US"/>
              <a:t>如果关闭这个连接，在客户端会发出一个disconnecting事件，服务器监听并作出响应。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代码相关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2949575"/>
            <a:ext cx="6123940" cy="322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45" y="2950210"/>
            <a:ext cx="5222240" cy="3225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当客户端断开连接时触发，服务端会将该客户端从 userList 中删除，并广播 quit 事件通知所有其他客户端该用户已退出。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代码相关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2949575"/>
            <a:ext cx="6123940" cy="322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35" y="2949575"/>
            <a:ext cx="5266690" cy="3225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心跳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069340" y="2081530"/>
            <a:ext cx="6193790" cy="1102995"/>
          </a:xfrm>
        </p:spPr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40080" y="885825"/>
            <a:ext cx="10800080" cy="979170"/>
          </a:xfrm>
        </p:spPr>
        <p:txBody>
          <a:bodyPr/>
          <a:p>
            <a:pPr marL="332105" lvl="1" indent="0">
              <a:buNone/>
            </a:pPr>
            <a:r>
              <a:rPr lang="zh-CN" altLang="en-US"/>
              <a:t>使用WebSocket API，创建连接，设置心跳间隔，发送心跳包，确保通信稳定。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165690"/>
            <a:ext cx="10800000" cy="720000"/>
          </a:xfrm>
        </p:spPr>
        <p:txBody>
          <a:bodyPr/>
          <a:p>
            <a:r>
              <a:rPr lang="zh-CN" altLang="en-US"/>
              <a:t>WebSocket心跳机制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585" y="1496695"/>
            <a:ext cx="3657600" cy="5177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490" y="1496695"/>
            <a:ext cx="3901440" cy="51771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相关文档</a:t>
            </a:r>
            <a:r>
              <a:rPr lang="zh-CN" altLang="en-US"/>
              <a:t>链接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6770370" y="1891665"/>
            <a:ext cx="4452620" cy="6286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hlinkClick r:id="rId12" action="ppaction://hlinkfile"/>
              </a:rPr>
              <a:t>https://developer.mozilla.org/zh-CN/docs/Web/API/WebSocket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椭圆 6"/>
          <p:cNvSpPr/>
          <p:nvPr>
            <p:custDataLst>
              <p:tags r:id="rId14"/>
            </p:custDataLst>
          </p:nvPr>
        </p:nvSpPr>
        <p:spPr>
          <a:xfrm>
            <a:off x="6206074" y="274139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6770661" y="2741393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hlinkClick r:id="rId12" action="ppaction://hlinkfile"/>
              </a:rPr>
              <a:t>https://socket.io/zh-CN/docs/v4/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6"/>
            </p:custDataLst>
          </p:nvPr>
        </p:nvSpPr>
        <p:spPr>
          <a:xfrm>
            <a:off x="6206074" y="3629758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7"/>
            </p:custDataLst>
          </p:nvPr>
        </p:nvSpPr>
        <p:spPr>
          <a:xfrm>
            <a:off x="6206074" y="440636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8"/>
            </p:custDataLst>
          </p:nvPr>
        </p:nvSpPr>
        <p:spPr>
          <a:xfrm>
            <a:off x="6770370" y="3629660"/>
            <a:ext cx="5077460" cy="3790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hlinkClick r:id="rId12" action="ppaction://hlinkfile"/>
              </a:rPr>
              <a:t>https://tailwindui.com/documentation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6770370" y="4406265"/>
            <a:ext cx="4725035" cy="3797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  <a:hlinkClick r:id="rId12" action="ppaction://hlinkfile"/>
              </a:rPr>
              <a:t>https://v2.daisyui.com/components/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6556664" y="2796821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01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6" name="项标题"/>
          <p:cNvSpPr txBox="1"/>
          <p:nvPr>
            <p:custDataLst>
              <p:tags r:id="rId3"/>
            </p:custDataLst>
          </p:nvPr>
        </p:nvSpPr>
        <p:spPr>
          <a:xfrm>
            <a:off x="7468198" y="276337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背景与基础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4"/>
            </p:custDataLst>
          </p:nvPr>
        </p:nvSpPr>
        <p:spPr>
          <a:xfrm>
            <a:off x="6556664" y="3458992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02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5"/>
            </p:custDataLst>
          </p:nvPr>
        </p:nvSpPr>
        <p:spPr>
          <a:xfrm>
            <a:off x="7468198" y="3425543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的特点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6"/>
            </p:custDataLst>
          </p:nvPr>
        </p:nvSpPr>
        <p:spPr>
          <a:xfrm>
            <a:off x="6556664" y="4121163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03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7"/>
            </p:custDataLst>
          </p:nvPr>
        </p:nvSpPr>
        <p:spPr>
          <a:xfrm>
            <a:off x="7468198" y="408771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与其他技术的比较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6556664" y="478333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04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9"/>
            </p:custDataLst>
          </p:nvPr>
        </p:nvSpPr>
        <p:spPr>
          <a:xfrm>
            <a:off x="7468198" y="474988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</a:t>
            </a:r>
            <a:endParaRPr lang="en-US" altLang="zh-CN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序号"/>
          <p:cNvSpPr txBox="1"/>
          <p:nvPr>
            <p:custDataLst>
              <p:tags r:id="rId10"/>
            </p:custDataLst>
          </p:nvPr>
        </p:nvSpPr>
        <p:spPr>
          <a:xfrm>
            <a:off x="6556664" y="544550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05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11"/>
            </p:custDataLst>
          </p:nvPr>
        </p:nvSpPr>
        <p:spPr>
          <a:xfrm>
            <a:off x="7468198" y="541205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例子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背景与基础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 WebSocket 出现之前，我们想实现实时通信、变更推送、服务端消息推送功能，我们一般的方案是使用 Ajax 短轮询、长轮询两种方式，</a:t>
            </a: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但是上面两种方案都有比较明显的缺点：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1、HTTP 协议包含的较长的请求头，有效数据只占很少一部分，浪费带宽；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2、短轮询频繁轮询对服务器压力较大，即使使用长轮询方案，客户端较多时仍会对客户端造成不小压力。</a:t>
            </a: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16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在这种情况下，HTML5 定义了 WebSocket 协议，能更好的节省服务器资源和带宽，并且能够更实时地进行通讯。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WebSocket 的定义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4"/>
            </p:custDataLst>
          </p:nvPr>
        </p:nvSpPr>
        <p:spPr>
          <a:xfrm>
            <a:off x="900430" y="132143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HTML5 开始提供的一种浏览器与服务器进行全双工通讯的网络技术，属于应用层协议。它基于 TCP 传输协议，并复用 HTTP 的握手通道。  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Websocket 是一种自然的全双工、双向、单套接字连接。解决了 HTTP 协议中不适合于实时通信的不足。2008 年被提出，2011 年成为国际标准。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 Websocket 协议能够通过 Web 进行客户端和服务器之间的全双工通信，并支持二进制数据和文本字符串的传输。这个协议由开始的握手和之后的基本消息框架组成，是建立在 TCP 协议上的。 相比于 HTTP 协议，Websocket 链接一旦建立，即可进行双向的实时通信。 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与其他技术的比较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845820" y="2167255"/>
            <a:ext cx="10283190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协议：WebSocket 是一种独立的协议，基于 TCP。它在握手阶段使用 HTTP 协议建立连接，但连接建立后，协议切换为 WebSocket，并维持长连接。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双向通信：WebSocket 支持双向通信，客户端和服务器都可以随时发送消息，而不仅仅是客户端请求数据。适用于实时应用（如聊天应用、在线游戏、股票行情等）。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持久连接：WebSocket 连接是持久的，建立连接后不需要每次请求/响应的过程，直到一方关闭连接。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延迟：WebSocket 的延迟通常较低，适合需要实时传输的场景。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HTTP</a:t>
            </a:r>
            <a:endParaRPr lang="en-US" altLang="zh-CN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41045" y="2167255"/>
            <a:ext cx="10541000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Autofit/>
          </a:bodyPr>
          <a:lstStyle/>
          <a:p>
            <a:pPr indent="0" fontAlgn="auto">
              <a:lnSpc>
                <a:spcPct val="125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协议：HTTP 是基于请求/响应的协议，客户端发起请求，服务器响应。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单向通信：HTTP 协议是单向的，客户端向服务器发起请求，服务器发送响应。在通信过程中，客户端不能主动向服务器发送请求（除非通过 AJAX 或其他手段）。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短连接：HTTP 默认是短连接，每次请求/响应都需要重新建立连接。每个请求会有一定的开销（如连接的建立、关闭等）。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  <a:p>
            <a:pPr indent="0" fontAlgn="auto">
              <a:lnSpc>
                <a:spcPct val="125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延迟：每次 HTTP 请求都会涉及到建立连接、请求、响应等环节，因此在高频次请求时，延迟相对较高。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08965" y="55530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1484630" y="4375467"/>
            <a:ext cx="9210675" cy="1414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HTTP技术说明，适用于静态页面，但网络开销大。长轮询实时性提高，但成本较高。SSE单向推送，实时性与效率平衡。WebSocket全双工，适合实时应用，开销小。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485265" y="3735387"/>
            <a:ext cx="9210675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+mn-ea"/>
                <a:cs typeface="+mn-ea"/>
              </a:rPr>
              <a:t>Web通信技术对比</a:t>
            </a:r>
            <a:endParaRPr lang="zh-CN" altLang="en-US" sz="28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HTTP 建立连接与 websocket 建立连接的流程图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10" y="1227455"/>
            <a:ext cx="6885305" cy="5152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TYPE" val="i"/>
  <p:tag name="KSO_WM_UNIT_INDEX" val="4"/>
  <p:tag name="KSO_WM_UNIT_ID" val="_1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24_1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PRESET_TEXT" val="添加文档标题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152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5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24_5*l_h_i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1524_5*l_h_f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24_5*l_h_i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1524_5*l_h_f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24_5*l_h_i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1524_5*l_h_f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24_5*l_h_i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1524_5*l_h_f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524_5*l_h_i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1524_5*l_h_f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SLIDE_ID" val="custom20231524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1524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65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1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83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86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2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63_1*l_h_f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此处输入你的项正文，文字是您思想的提炼，请尽量言简意赅的阐述观点。单击此处输入你的项正文，文字是您思想的提炼。单击此处输入你的项正文，文字是您思想的提炼，请尽量言简意赅的阐述观点。单击此处输入你的项正文，文字是您思想的提炼。"/>
  <p:tag name="KSO_WM_UNIT_USESOURCEFORMAT_APPLY" val="0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63_1*l_h_a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添加标题"/>
  <p:tag name="KSO_WM_UNIT_USESOURCEFORMAT_APPLY" val="0"/>
</p:tagLst>
</file>

<file path=ppt/tags/tag21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97.7*210.05"/>
  <p:tag name="KSO_WM_SLIDE_POSITION" val="80.65*269.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1803_1"/>
  <p:tag name="KSO_WM_SLIDE_ITEM_CN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18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19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221.xml><?xml version="1.0" encoding="utf-8"?>
<p:tagLst xmlns:p="http://schemas.openxmlformats.org/presentationml/2006/main">
  <p:tag name="KSO_WM_MEDIACOVER_FLAG" val="1"/>
  <p:tag name="KSO_WM_UNIT_MEDIACOVER_BTN_STATE" val="1"/>
</p:tagLst>
</file>

<file path=ppt/tags/tag222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3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24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25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28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29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4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9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ID" val="custom2023152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717"/>
  <p:tag name="KSO_WM_SLIDE_TYPE" val="endPage"/>
  <p:tag name="KSO_WM_SLIDE_SUBTYPE" val="pureTxt"/>
  <p:tag name="KSO_WM_SLIDE_LAYOUT" val="a_f"/>
  <p:tag name="KSO_WM_SLIDE_LAYOUT_CNT" val="1_1"/>
</p:tagLst>
</file>

<file path=ppt/tags/tag251.xml><?xml version="1.0" encoding="utf-8"?>
<p:tagLst xmlns:p="http://schemas.openxmlformats.org/presentationml/2006/main">
  <p:tag name="KSO_WM_PRESENTATION_SOURCE" val="WPPAIGeneratePP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UNIT_ID" val="_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8.xml><?xml version="1.0" encoding="utf-8"?>
<p:tagLst xmlns:p="http://schemas.openxmlformats.org/presentationml/2006/main">
  <p:tag name="KSO_WM_UNIT_TYPE" val="i"/>
  <p:tag name="KSO_WM_UNIT_INDEX" val="2"/>
  <p:tag name="KSO_WM_UNIT_ID" val="_3*i*2"/>
  <p:tag name="KSO_WM_BEAUTIFY_FLAG" val="#wm#"/>
  <p:tag name="KSO_WM_TAG_VERSION" val="3.0"/>
  <p:tag name="KSO_WM_CHIP_GROUPID" val="62f0b470295c1bf6da6ddd9c"/>
  <p:tag name="KSO_WM_CHIP_XID" val="62f0b470295c1bf6da6ddd9e"/>
  <p:tag name="KSO_WM_UNIT_DEC_AREA_ID" val="cb65c734b8834700a84413bbe4ea536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e2f6a25cd74548ad28e6f36e7f780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BLOCK" val="0"/>
  <p:tag name="KSO_WM_UNIT_DEC_AREA_ID" val="1f137794b35e4a25b7cb0af7fbf832f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0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BLOCK" val="0"/>
  <p:tag name="KSO_WM_UNIT_DEC_AREA_ID" val="784cb9a6592c4c88890d605500321e3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-0.25"/>
  <p:tag name="KSO_WM_UNIT_LINE_FORE_SCHEMECOLOR_INDEX" val="5"/>
  <p:tag name="KSO_WM_UNIT_LINE_FILL_TYPE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UNIT_ID" val="_4*i*3"/>
  <p:tag name="KSO_WM_BEAUTIFY_FLAG" val="#wm#"/>
  <p:tag name="KSO_WM_TAG_VERSION" val="3.0"/>
  <p:tag name="KSO_WM_CHIP_GROUPID" val="62f0b470295c1bf6da6ddd9c"/>
  <p:tag name="KSO_WM_CHIP_XID" val="62f0b470295c1bf6da6ddda5"/>
  <p:tag name="KSO_WM_UNIT_DEC_AREA_ID" val="43185275bd08420fa178c39072b3d86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9da4f9b9d744569ff8823dce8aef5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WPS 演示</Application>
  <PresentationFormat>宽屏</PresentationFormat>
  <Paragraphs>125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汉仪中黑 简</vt:lpstr>
      <vt:lpstr>黑体</vt:lpstr>
      <vt:lpstr>微软雅黑</vt:lpstr>
      <vt:lpstr>Arial Unicode MS</vt:lpstr>
      <vt:lpstr>Calibri</vt:lpstr>
      <vt:lpstr>WPS</vt:lpstr>
      <vt:lpstr>Office 主题​​</vt:lpstr>
      <vt:lpstr>1_Office 主题​​</vt:lpstr>
      <vt:lpstr>WebSocket  即时通讯</vt:lpstr>
      <vt:lpstr>目录</vt:lpstr>
      <vt:lpstr>背景与基础</vt:lpstr>
      <vt:lpstr>背景</vt:lpstr>
      <vt:lpstr>WebSocket 的定义</vt:lpstr>
      <vt:lpstr>WebSocket 与其他技术的比较</vt:lpstr>
      <vt:lpstr>案例 2：在线协作编辑</vt:lpstr>
      <vt:lpstr>WebSocket</vt:lpstr>
      <vt:lpstr>HTTP 建立连接与 websocket 建立连接的流程图</vt:lpstr>
      <vt:lpstr>WebSocket 握手与通信细节</vt:lpstr>
      <vt:lpstr>WebSocket心跳机制</vt:lpstr>
      <vt:lpstr>WebSocket</vt:lpstr>
      <vt:lpstr>WebSocket准备相关</vt:lpstr>
      <vt:lpstr>代码相关</vt:lpstr>
      <vt:lpstr>代码相关</vt:lpstr>
      <vt:lpstr>WebSocket 的开发与实践</vt:lpstr>
      <vt:lpstr>心跳机制实现示例：WebSocket心跳机制实现</vt:lpstr>
      <vt:lpstr>相关文档链接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01</cp:lastModifiedBy>
  <cp:revision>161</cp:revision>
  <dcterms:created xsi:type="dcterms:W3CDTF">2019-06-19T02:08:00Z</dcterms:created>
  <dcterms:modified xsi:type="dcterms:W3CDTF">2024-12-11T18:40:30Z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2052-11.8.2.12011</vt:lpwstr>
  </property>
  <property fmtid="{D5CDD505-2E9C-101B-9397-08002B2CF9AE}" pid="3" name="ICV">
    <vt:lpwstr>80B6C1757CCE4DCA8A54F190293867B0_11</vt:lpwstr>
  </property>
</Properties>
</file>